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2" r:id="rId7"/>
    <p:sldId id="261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5" d="100"/>
          <a:sy n="155" d="100"/>
        </p:scale>
        <p:origin x="49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D3248-996E-4C4F-8B9D-B1EC706CA629}" type="datetimeFigureOut">
              <a:rPr lang="ru-RU" smtClean="0"/>
              <a:t>12.08.2025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B8764AF-9FBF-40FA-9960-C8924D6B2F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6030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D3248-996E-4C4F-8B9D-B1EC706CA629}" type="datetimeFigureOut">
              <a:rPr lang="ru-RU" smtClean="0"/>
              <a:t>12.08.2025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B8764AF-9FBF-40FA-9960-C8924D6B2F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7064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D3248-996E-4C4F-8B9D-B1EC706CA629}" type="datetimeFigureOut">
              <a:rPr lang="ru-RU" smtClean="0"/>
              <a:t>12.08.2025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B8764AF-9FBF-40FA-9960-C8924D6B2F7C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834083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D3248-996E-4C4F-8B9D-B1EC706CA629}" type="datetimeFigureOut">
              <a:rPr lang="ru-RU" smtClean="0"/>
              <a:t>12.08.2025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B8764AF-9FBF-40FA-9960-C8924D6B2F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57538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D3248-996E-4C4F-8B9D-B1EC706CA629}" type="datetimeFigureOut">
              <a:rPr lang="ru-RU" smtClean="0"/>
              <a:t>12.08.2025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B8764AF-9FBF-40FA-9960-C8924D6B2F7C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816144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D3248-996E-4C4F-8B9D-B1EC706CA629}" type="datetimeFigureOut">
              <a:rPr lang="ru-RU" smtClean="0"/>
              <a:t>12.08.2025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B8764AF-9FBF-40FA-9960-C8924D6B2F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46360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D3248-996E-4C4F-8B9D-B1EC706CA629}" type="datetimeFigureOut">
              <a:rPr lang="ru-RU" smtClean="0"/>
              <a:t>12.08.2025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764AF-9FBF-40FA-9960-C8924D6B2F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5787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D3248-996E-4C4F-8B9D-B1EC706CA629}" type="datetimeFigureOut">
              <a:rPr lang="ru-RU" smtClean="0"/>
              <a:t>12.08.2025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764AF-9FBF-40FA-9960-C8924D6B2F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7331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D3248-996E-4C4F-8B9D-B1EC706CA629}" type="datetimeFigureOut">
              <a:rPr lang="ru-RU" smtClean="0"/>
              <a:t>12.08.2025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764AF-9FBF-40FA-9960-C8924D6B2F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37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D3248-996E-4C4F-8B9D-B1EC706CA629}" type="datetimeFigureOut">
              <a:rPr lang="ru-RU" smtClean="0"/>
              <a:t>12.08.2025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B8764AF-9FBF-40FA-9960-C8924D6B2F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5485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D3248-996E-4C4F-8B9D-B1EC706CA629}" type="datetimeFigureOut">
              <a:rPr lang="ru-RU" smtClean="0"/>
              <a:t>12.08.2025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B8764AF-9FBF-40FA-9960-C8924D6B2F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1531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D3248-996E-4C4F-8B9D-B1EC706CA629}" type="datetimeFigureOut">
              <a:rPr lang="ru-RU" smtClean="0"/>
              <a:t>12.08.2025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B8764AF-9FBF-40FA-9960-C8924D6B2F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458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D3248-996E-4C4F-8B9D-B1EC706CA629}" type="datetimeFigureOut">
              <a:rPr lang="ru-RU" smtClean="0"/>
              <a:t>12.08.2025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764AF-9FBF-40FA-9960-C8924D6B2F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40667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D3248-996E-4C4F-8B9D-B1EC706CA629}" type="datetimeFigureOut">
              <a:rPr lang="ru-RU" smtClean="0"/>
              <a:t>12.08.2025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764AF-9FBF-40FA-9960-C8924D6B2F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5796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D3248-996E-4C4F-8B9D-B1EC706CA629}" type="datetimeFigureOut">
              <a:rPr lang="ru-RU" smtClean="0"/>
              <a:t>12.08.2025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764AF-9FBF-40FA-9960-C8924D6B2F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8675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D3248-996E-4C4F-8B9D-B1EC706CA629}" type="datetimeFigureOut">
              <a:rPr lang="ru-RU" smtClean="0"/>
              <a:t>12.08.2025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B8764AF-9FBF-40FA-9960-C8924D6B2F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6397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5D3248-996E-4C4F-8B9D-B1EC706CA629}" type="datetimeFigureOut">
              <a:rPr lang="ru-RU" smtClean="0"/>
              <a:t>12.08.2025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B8764AF-9FBF-40FA-9960-C8924D6B2F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823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01290" y="1547446"/>
            <a:ext cx="8915399" cy="226278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Обучение рассказыванию по теме «Мой любимый мультфильм»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41967" y="4821341"/>
            <a:ext cx="8915399" cy="1509121"/>
          </a:xfrm>
        </p:spPr>
        <p:txBody>
          <a:bodyPr>
            <a:normAutofit/>
          </a:bodyPr>
          <a:lstStyle/>
          <a:p>
            <a:pPr algn="r"/>
            <a:endParaRPr lang="ru-RU" dirty="0" smtClean="0"/>
          </a:p>
          <a:p>
            <a:pPr algn="r"/>
            <a:r>
              <a:rPr lang="ru-RU" smtClean="0"/>
              <a:t>Воспитатель: </a:t>
            </a:r>
            <a:r>
              <a:rPr lang="ru-RU" dirty="0" err="1" smtClean="0"/>
              <a:t>Т.Ю.Очкалова</a:t>
            </a:r>
            <a:endParaRPr lang="ru-RU" dirty="0" smtClean="0"/>
          </a:p>
          <a:p>
            <a:pPr algn="r"/>
            <a:r>
              <a:rPr lang="ru-RU" dirty="0" smtClean="0"/>
              <a:t>Группа №10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5492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План составления рассказа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553307"/>
            <a:ext cx="8915400" cy="2288931"/>
          </a:xfrm>
        </p:spPr>
        <p:txBody>
          <a:bodyPr>
            <a:normAutofit/>
          </a:bodyPr>
          <a:lstStyle/>
          <a:p>
            <a:r>
              <a:rPr lang="ru-RU" sz="2400" dirty="0"/>
              <a:t>Вначале </a:t>
            </a:r>
            <a:r>
              <a:rPr lang="ru-RU" sz="2400" dirty="0" smtClean="0"/>
              <a:t>называете </a:t>
            </a:r>
            <a:r>
              <a:rPr lang="ru-RU" sz="2400" dirty="0"/>
              <a:t>ваш любимый мультфильм.</a:t>
            </a:r>
          </a:p>
          <a:p>
            <a:r>
              <a:rPr lang="ru-RU" sz="2400" dirty="0" smtClean="0"/>
              <a:t>Потом </a:t>
            </a:r>
            <a:r>
              <a:rPr lang="ru-RU" sz="2400" dirty="0"/>
              <a:t>отмечаете, кто главный герой или герои в этом мультфильме.</a:t>
            </a:r>
          </a:p>
          <a:p>
            <a:r>
              <a:rPr lang="ru-RU" sz="2400" dirty="0" smtClean="0"/>
              <a:t>Рассказываете </a:t>
            </a:r>
            <a:r>
              <a:rPr lang="ru-RU" sz="2400" dirty="0"/>
              <a:t>любимый эпизод из </a:t>
            </a:r>
            <a:r>
              <a:rPr lang="ru-RU" sz="2400" dirty="0" smtClean="0"/>
              <a:t>мультфильма</a:t>
            </a:r>
            <a:r>
              <a:rPr lang="ru-RU" sz="2400" dirty="0"/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5970" y="3643593"/>
            <a:ext cx="4297176" cy="2864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9205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 рассказа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509991"/>
            <a:ext cx="6414111" cy="4565493"/>
          </a:xfrm>
        </p:spPr>
        <p:txBody>
          <a:bodyPr>
            <a:normAutofit lnSpcReduction="10000"/>
          </a:bodyPr>
          <a:lstStyle/>
          <a:p>
            <a:r>
              <a:rPr lang="ru-RU" sz="2400" i="1" dirty="0" smtClean="0">
                <a:latin typeface="Bahnschrift SemiBold" panose="020B0502040204020203" pitchFamily="34" charset="0"/>
              </a:rPr>
              <a:t>Я </a:t>
            </a:r>
            <a:r>
              <a:rPr lang="ru-RU" sz="2400" i="1" dirty="0">
                <a:latin typeface="Bahnschrift SemiBold" panose="020B0502040204020203" pitchFamily="34" charset="0"/>
              </a:rPr>
              <a:t>очень люблю все мультфильмы о Простоквашино, главные герои которого: Дядя Федор, кот </a:t>
            </a:r>
            <a:r>
              <a:rPr lang="ru-RU" sz="2400" i="1" dirty="0" err="1">
                <a:latin typeface="Bahnschrift SemiBold" panose="020B0502040204020203" pitchFamily="34" charset="0"/>
              </a:rPr>
              <a:t>Матроскин</a:t>
            </a:r>
            <a:r>
              <a:rPr lang="ru-RU" sz="2400" i="1" dirty="0">
                <a:latin typeface="Bahnschrift SemiBold" panose="020B0502040204020203" pitchFamily="34" charset="0"/>
              </a:rPr>
              <a:t>, Шарик, почтальон Печкин. Особенно мне нравится эпизод, когда Шарик с фоторужьем гонится за шустрым зайчишкой. Зайчишка еще и умным оказался. Понял, что спастись от преследователя можно только у Дяди Федора. А </a:t>
            </a:r>
            <a:r>
              <a:rPr lang="ru-RU" sz="2400" i="1" dirty="0" err="1">
                <a:latin typeface="Bahnschrift SemiBold" panose="020B0502040204020203" pitchFamily="34" charset="0"/>
              </a:rPr>
              <a:t>Матроскин</a:t>
            </a:r>
            <a:r>
              <a:rPr lang="ru-RU" sz="2400" i="1" dirty="0">
                <a:latin typeface="Bahnschrift SemiBold" panose="020B0502040204020203" pitchFamily="34" charset="0"/>
              </a:rPr>
              <a:t> еще над запыхавшимся охотником издевается: «Еще не так бегать придется, чтобы зайцу фотографию вручить»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5759" y="4309477"/>
            <a:ext cx="2958870" cy="22191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14829" y="302096"/>
            <a:ext cx="2209800" cy="37413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3340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А теперь вспомним еще одного героя мультфильма и </a:t>
            </a:r>
            <a:r>
              <a:rPr lang="ru-RU" dirty="0" smtClean="0"/>
              <a:t>отдохнем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92925" y="2107223"/>
            <a:ext cx="8915400" cy="37776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err="1" smtClean="0"/>
              <a:t>Физминутка</a:t>
            </a:r>
            <a:r>
              <a:rPr lang="ru-RU" dirty="0" smtClean="0"/>
              <a:t> </a:t>
            </a:r>
            <a:r>
              <a:rPr lang="ru-RU" i="1" dirty="0" smtClean="0"/>
              <a:t>(выполняем движения согласно тексту)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Буратино </a:t>
            </a:r>
            <a:r>
              <a:rPr lang="ru-RU" dirty="0"/>
              <a:t>потянулся</a:t>
            </a:r>
            <a:r>
              <a:rPr lang="ru-RU" dirty="0" smtClean="0"/>
              <a:t>,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Раз </a:t>
            </a:r>
            <a:r>
              <a:rPr lang="ru-RU" dirty="0"/>
              <a:t>нагнулся, два нагнулся;</a:t>
            </a:r>
          </a:p>
          <a:p>
            <a:pPr marL="0" indent="0">
              <a:buNone/>
            </a:pPr>
            <a:r>
              <a:rPr lang="ru-RU" dirty="0" smtClean="0"/>
              <a:t>Руки </a:t>
            </a:r>
            <a:r>
              <a:rPr lang="ru-RU" dirty="0"/>
              <a:t>в стороны развел,</a:t>
            </a:r>
          </a:p>
          <a:p>
            <a:pPr marL="0" indent="0">
              <a:buNone/>
            </a:pPr>
            <a:r>
              <a:rPr lang="ru-RU" dirty="0" smtClean="0"/>
              <a:t>Ключик</a:t>
            </a:r>
            <a:r>
              <a:rPr lang="ru-RU" dirty="0"/>
              <a:t>, видно, не нашел.</a:t>
            </a:r>
          </a:p>
          <a:p>
            <a:pPr marL="0" indent="0">
              <a:buNone/>
            </a:pPr>
            <a:r>
              <a:rPr lang="ru-RU" dirty="0" smtClean="0"/>
              <a:t>Чтобы </a:t>
            </a:r>
            <a:r>
              <a:rPr lang="ru-RU" dirty="0"/>
              <a:t>ключик нам достать,</a:t>
            </a:r>
          </a:p>
          <a:p>
            <a:pPr marL="0" indent="0">
              <a:buNone/>
            </a:pPr>
            <a:r>
              <a:rPr lang="ru-RU" dirty="0" smtClean="0"/>
              <a:t>Надо </a:t>
            </a:r>
            <a:r>
              <a:rPr lang="ru-RU" dirty="0"/>
              <a:t>на носочки встать.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0900" y="2806288"/>
            <a:ext cx="4991100" cy="40517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46319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62303" y="316380"/>
            <a:ext cx="9452536" cy="1280890"/>
          </a:xfrm>
        </p:spPr>
        <p:txBody>
          <a:bodyPr numCol="3"/>
          <a:lstStyle/>
          <a:p>
            <a:r>
              <a:rPr lang="ru-RU" dirty="0" smtClean="0"/>
              <a:t>    Загадки </a:t>
            </a:r>
            <a:br>
              <a:rPr lang="ru-RU" dirty="0" smtClean="0"/>
            </a:br>
            <a:r>
              <a:rPr lang="ru-RU" sz="2000" i="1" dirty="0" smtClean="0"/>
              <a:t>(отгадай мультфильм)</a:t>
            </a:r>
            <a:endParaRPr lang="ru-RU" sz="2000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39816" y="1626280"/>
            <a:ext cx="9645161" cy="4372708"/>
          </a:xfrm>
        </p:spPr>
        <p:txBody>
          <a:bodyPr numCol="2"/>
          <a:lstStyle/>
          <a:p>
            <a:pPr marL="0" indent="0">
              <a:buNone/>
            </a:pPr>
            <a:r>
              <a:rPr lang="ru-RU" dirty="0"/>
              <a:t>Бродячие </a:t>
            </a:r>
            <a:r>
              <a:rPr lang="ru-RU" dirty="0" smtClean="0"/>
              <a:t>артисты,</a:t>
            </a:r>
          </a:p>
          <a:p>
            <a:pPr marL="0" indent="0">
              <a:buNone/>
            </a:pPr>
            <a:r>
              <a:rPr lang="ru-RU" dirty="0" smtClean="0"/>
              <a:t>Они </a:t>
            </a:r>
            <a:r>
              <a:rPr lang="ru-RU" dirty="0"/>
              <a:t>ловки и быстры.</a:t>
            </a:r>
          </a:p>
          <a:p>
            <a:pPr marL="0" indent="0">
              <a:buNone/>
            </a:pPr>
            <a:r>
              <a:rPr lang="ru-RU" dirty="0"/>
              <a:t>Известны их таланты:</a:t>
            </a:r>
          </a:p>
          <a:p>
            <a:pPr marL="0" indent="0">
              <a:buNone/>
            </a:pPr>
            <a:r>
              <a:rPr lang="ru-RU" dirty="0"/>
              <a:t>Певцы и музыканты.</a:t>
            </a:r>
          </a:p>
          <a:p>
            <a:pPr marL="0" indent="0">
              <a:buNone/>
            </a:pPr>
            <a:r>
              <a:rPr lang="ru-RU" dirty="0"/>
              <a:t>Кот, петух, осёл, собака</a:t>
            </a:r>
          </a:p>
          <a:p>
            <a:pPr marL="0" indent="0">
              <a:buNone/>
            </a:pPr>
            <a:r>
              <a:rPr lang="ru-RU" dirty="0"/>
              <a:t>Никогда не знают страха.</a:t>
            </a:r>
          </a:p>
          <a:p>
            <a:pPr marL="0" indent="0">
              <a:buNone/>
            </a:pPr>
            <a:r>
              <a:rPr lang="ru-RU" dirty="0"/>
              <a:t>Кто же </a:t>
            </a:r>
            <a:r>
              <a:rPr lang="ru-RU" dirty="0" smtClean="0"/>
              <a:t>это? Отгадайте</a:t>
            </a:r>
            <a:r>
              <a:rPr lang="ru-RU" dirty="0"/>
              <a:t>!</a:t>
            </a:r>
          </a:p>
          <a:p>
            <a:pPr marL="0" indent="0">
              <a:buNone/>
            </a:pPr>
            <a:r>
              <a:rPr lang="ru-RU" dirty="0"/>
              <a:t>И ответ мне </a:t>
            </a:r>
            <a:r>
              <a:rPr lang="ru-RU" dirty="0" smtClean="0"/>
              <a:t>быстро </a:t>
            </a:r>
            <a:r>
              <a:rPr lang="ru-RU" dirty="0"/>
              <a:t>дайте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Живут </a:t>
            </a:r>
            <a:r>
              <a:rPr lang="ru-RU" dirty="0"/>
              <a:t>в лесу друзья — медведи</a:t>
            </a:r>
            <a:r>
              <a:rPr lang="ru-RU" dirty="0" smtClean="0"/>
              <a:t>,</a:t>
            </a:r>
          </a:p>
          <a:p>
            <a:pPr marL="0" indent="0">
              <a:buNone/>
            </a:pPr>
            <a:r>
              <a:rPr lang="ru-RU" dirty="0" smtClean="0"/>
              <a:t>Они </a:t>
            </a:r>
            <a:r>
              <a:rPr lang="ru-RU" dirty="0"/>
              <a:t>не братья, а соседи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Сочиняют</a:t>
            </a:r>
            <a:r>
              <a:rPr lang="ru-RU" dirty="0"/>
              <a:t>, </a:t>
            </a:r>
            <a:r>
              <a:rPr lang="ru-RU" dirty="0" smtClean="0"/>
              <a:t>мастерят и </a:t>
            </a:r>
            <a:r>
              <a:rPr lang="ru-RU" dirty="0"/>
              <a:t>читают книжки</a:t>
            </a:r>
            <a:r>
              <a:rPr lang="ru-RU" dirty="0" smtClean="0"/>
              <a:t>.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Вместе </a:t>
            </a:r>
            <a:r>
              <a:rPr lang="ru-RU" dirty="0"/>
              <a:t>радуют ребят …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6801" y="4193931"/>
            <a:ext cx="3580076" cy="24228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8571" y="331303"/>
            <a:ext cx="3478306" cy="19565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0331" y="4906109"/>
            <a:ext cx="5978768" cy="18375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19391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Подведение итогов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92925" y="1613647"/>
            <a:ext cx="8915400" cy="3777622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Чему мы сегодня научились?</a:t>
            </a:r>
          </a:p>
          <a:p>
            <a:r>
              <a:rPr lang="ru-RU" sz="2400" dirty="0" smtClean="0"/>
              <a:t>Как нужно составлять рассказ о мультфильме?</a:t>
            </a:r>
          </a:p>
          <a:p>
            <a:r>
              <a:rPr lang="ru-RU" sz="2400" dirty="0" smtClean="0"/>
              <a:t>Кто такой главный герой?</a:t>
            </a:r>
          </a:p>
          <a:p>
            <a:r>
              <a:rPr lang="ru-RU" sz="2400" dirty="0" smtClean="0"/>
              <a:t>Вам понравилось составлять рассказ?</a:t>
            </a:r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708" y="3791354"/>
            <a:ext cx="2228801" cy="27390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7291" y="3321036"/>
            <a:ext cx="3162300" cy="35369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40667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06797" y="2287350"/>
            <a:ext cx="8915399" cy="1468800"/>
          </a:xfrm>
        </p:spPr>
        <p:txBody>
          <a:bodyPr/>
          <a:lstStyle/>
          <a:p>
            <a:r>
              <a:rPr lang="ru-RU" dirty="0" smtClean="0"/>
              <a:t>Спасибо за внимание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164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63</TotalTime>
  <Words>260</Words>
  <Application>Microsoft Office PowerPoint</Application>
  <PresentationFormat>Широкоэкранный</PresentationFormat>
  <Paragraphs>42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Bahnschrift SemiBold</vt:lpstr>
      <vt:lpstr>Century Gothic</vt:lpstr>
      <vt:lpstr>Wingdings 3</vt:lpstr>
      <vt:lpstr>Легкий дым</vt:lpstr>
      <vt:lpstr>Обучение рассказыванию по теме «Мой любимый мультфильм»</vt:lpstr>
      <vt:lpstr>План составления рассказа</vt:lpstr>
      <vt:lpstr>Пример рассказа</vt:lpstr>
      <vt:lpstr>А теперь вспомним еще одного героя мультфильма и отдохнем </vt:lpstr>
      <vt:lpstr>    Загадки  (отгадай мультфильм)</vt:lpstr>
      <vt:lpstr>Подведение итогов</vt:lpstr>
      <vt:lpstr>Спасибо за внимание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Обучение рассказыванию по теме «Мой любимый мультфильм»</dc:title>
  <dc:creator>10 группа</dc:creator>
  <cp:lastModifiedBy>Татьяна Очкалова</cp:lastModifiedBy>
  <cp:revision>10</cp:revision>
  <dcterms:created xsi:type="dcterms:W3CDTF">2022-04-19T07:54:16Z</dcterms:created>
  <dcterms:modified xsi:type="dcterms:W3CDTF">2025-08-12T01:57:59Z</dcterms:modified>
</cp:coreProperties>
</file>